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9" r:id="rId4"/>
    <p:sldId id="280" r:id="rId5"/>
    <p:sldId id="260" r:id="rId6"/>
    <p:sldId id="271" r:id="rId7"/>
    <p:sldId id="26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DBF5"/>
    <a:srgbClr val="7CBCF0"/>
    <a:srgbClr val="8A5FDF"/>
    <a:srgbClr val="CC0099"/>
    <a:srgbClr val="F3C5E4"/>
    <a:srgbClr val="F1EDA7"/>
    <a:srgbClr val="90ABDC"/>
    <a:srgbClr val="8AD2C6"/>
    <a:srgbClr val="4DBBA9"/>
    <a:srgbClr val="B7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2ECD7-261A-4896-BD4D-E8AB2CF78FD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6EDC12-EDE9-4064-9E30-CB173D1CCE00}">
      <dgm:prSet phldrT="[Texto]"/>
      <dgm:spPr>
        <a:solidFill>
          <a:srgbClr val="8A5FDF"/>
        </a:solidFill>
      </dgm:spPr>
      <dgm:t>
        <a:bodyPr/>
        <a:lstStyle/>
        <a:p>
          <a:r>
            <a:rPr lang="es-MX" dirty="0"/>
            <a:t>Físicas</a:t>
          </a:r>
        </a:p>
      </dgm:t>
    </dgm:pt>
    <dgm:pt modelId="{AFD8F559-BE41-4678-B992-0C555B5644B2}" type="parTrans" cxnId="{CB22D7B1-960B-4663-B03B-1429119CB229}">
      <dgm:prSet/>
      <dgm:spPr/>
      <dgm:t>
        <a:bodyPr/>
        <a:lstStyle/>
        <a:p>
          <a:endParaRPr lang="es-MX"/>
        </a:p>
      </dgm:t>
    </dgm:pt>
    <dgm:pt modelId="{9E791350-E478-4EC4-8587-B33537A176D8}" type="sibTrans" cxnId="{CB22D7B1-960B-4663-B03B-1429119CB229}">
      <dgm:prSet/>
      <dgm:spPr/>
      <dgm:t>
        <a:bodyPr/>
        <a:lstStyle/>
        <a:p>
          <a:endParaRPr lang="es-MX"/>
        </a:p>
      </dgm:t>
    </dgm:pt>
    <dgm:pt modelId="{6917A052-76AE-4CF9-8FA5-C833D515E2E3}">
      <dgm:prSet phldrT="[Texto]"/>
      <dgm:spPr>
        <a:solidFill>
          <a:srgbClr val="7CBCF0">
            <a:alpha val="90000"/>
          </a:srgbClr>
        </a:solidFill>
      </dgm:spPr>
      <dgm:t>
        <a:bodyPr/>
        <a:lstStyle/>
        <a:p>
          <a:r>
            <a:rPr lang="es-ES" dirty="0">
              <a:latin typeface="Verdana" pitchFamily="34" charset="0"/>
              <a:ea typeface="Verdana" pitchFamily="34" charset="0"/>
              <a:cs typeface="Verdana" pitchFamily="34" charset="0"/>
            </a:rPr>
            <a:t>Respuestas orgánicas o físicas como dolores de cabeza, gastritis, colon irritable, etc.</a:t>
          </a:r>
          <a:endParaRPr lang="es-MX" dirty="0"/>
        </a:p>
      </dgm:t>
    </dgm:pt>
    <dgm:pt modelId="{3ED7A6D5-7CDA-4632-83BA-1790D7DF1D81}" type="parTrans" cxnId="{53AF4F5B-5E1D-445D-9C76-AFFC1E2C5BC7}">
      <dgm:prSet/>
      <dgm:spPr/>
      <dgm:t>
        <a:bodyPr/>
        <a:lstStyle/>
        <a:p>
          <a:endParaRPr lang="es-MX"/>
        </a:p>
      </dgm:t>
    </dgm:pt>
    <dgm:pt modelId="{9FCCA726-FF47-4AFA-865E-A45803699F16}" type="sibTrans" cxnId="{53AF4F5B-5E1D-445D-9C76-AFFC1E2C5BC7}">
      <dgm:prSet/>
      <dgm:spPr/>
      <dgm:t>
        <a:bodyPr/>
        <a:lstStyle/>
        <a:p>
          <a:endParaRPr lang="es-MX"/>
        </a:p>
      </dgm:t>
    </dgm:pt>
    <dgm:pt modelId="{478CEAA1-1668-4789-9110-7D0C4AEFAAA2}">
      <dgm:prSet phldrT="[Texto]"/>
      <dgm:spPr>
        <a:solidFill>
          <a:srgbClr val="8A5FDF"/>
        </a:solidFill>
      </dgm:spPr>
      <dgm:t>
        <a:bodyPr/>
        <a:lstStyle/>
        <a:p>
          <a:r>
            <a:rPr lang="es-MX" dirty="0"/>
            <a:t>Comportamiento</a:t>
          </a:r>
        </a:p>
      </dgm:t>
    </dgm:pt>
    <dgm:pt modelId="{CEDE597D-25ED-49FC-A9B7-C16BDEEDD706}" type="parTrans" cxnId="{93EF061F-D21B-46BC-A8CA-37406BF04EA4}">
      <dgm:prSet/>
      <dgm:spPr/>
      <dgm:t>
        <a:bodyPr/>
        <a:lstStyle/>
        <a:p>
          <a:endParaRPr lang="es-MX"/>
        </a:p>
      </dgm:t>
    </dgm:pt>
    <dgm:pt modelId="{493E7D7F-AF54-4D04-8671-5C9B8073BDEA}" type="sibTrans" cxnId="{93EF061F-D21B-46BC-A8CA-37406BF04EA4}">
      <dgm:prSet/>
      <dgm:spPr/>
      <dgm:t>
        <a:bodyPr/>
        <a:lstStyle/>
        <a:p>
          <a:endParaRPr lang="es-MX"/>
        </a:p>
      </dgm:t>
    </dgm:pt>
    <dgm:pt modelId="{7C59D277-9A2D-44D6-82F4-BB6EF8BE6519}">
      <dgm:prSet phldrT="[Texto]"/>
      <dgm:spPr>
        <a:solidFill>
          <a:srgbClr val="59DBF5"/>
        </a:solidFill>
      </dgm:spPr>
      <dgm:t>
        <a:bodyPr/>
        <a:lstStyle/>
        <a:p>
          <a:r>
            <a:rPr lang="es-ES" dirty="0">
              <a:latin typeface="Verdana" pitchFamily="34" charset="0"/>
              <a:ea typeface="Verdana" pitchFamily="34" charset="0"/>
              <a:cs typeface="Verdana" pitchFamily="34" charset="0"/>
            </a:rPr>
            <a:t>Respuestas observables como comportamientos específicos que con lleven conductas de evitación o sobresalto.</a:t>
          </a:r>
          <a:endParaRPr lang="es-MX" dirty="0"/>
        </a:p>
      </dgm:t>
    </dgm:pt>
    <dgm:pt modelId="{C7B666C6-1108-4D60-99E3-7A5BCDFEF01F}" type="parTrans" cxnId="{67A5ED63-90C3-474F-80E5-CDBEFC3A6889}">
      <dgm:prSet/>
      <dgm:spPr/>
      <dgm:t>
        <a:bodyPr/>
        <a:lstStyle/>
        <a:p>
          <a:endParaRPr lang="es-MX"/>
        </a:p>
      </dgm:t>
    </dgm:pt>
    <dgm:pt modelId="{ED0E21CD-BC23-4F4E-80C7-3C662794C607}" type="sibTrans" cxnId="{67A5ED63-90C3-474F-80E5-CDBEFC3A6889}">
      <dgm:prSet/>
      <dgm:spPr/>
      <dgm:t>
        <a:bodyPr/>
        <a:lstStyle/>
        <a:p>
          <a:endParaRPr lang="es-MX"/>
        </a:p>
      </dgm:t>
    </dgm:pt>
    <dgm:pt modelId="{FC377B65-EFA4-486F-8E04-1DF6B9D864AE}">
      <dgm:prSet phldrT="[Texto]"/>
      <dgm:spPr>
        <a:solidFill>
          <a:srgbClr val="8A5FDF"/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DFA312A1-11A9-4B03-836B-91DE9DC6C4AB}" type="parTrans" cxnId="{9622CA34-1249-4460-BDFE-25238C84E638}">
      <dgm:prSet/>
      <dgm:spPr/>
      <dgm:t>
        <a:bodyPr/>
        <a:lstStyle/>
        <a:p>
          <a:endParaRPr lang="es-MX"/>
        </a:p>
      </dgm:t>
    </dgm:pt>
    <dgm:pt modelId="{080336C3-32FE-4F36-B14D-1F7769131072}" type="sibTrans" cxnId="{9622CA34-1249-4460-BDFE-25238C84E638}">
      <dgm:prSet/>
      <dgm:spPr/>
      <dgm:t>
        <a:bodyPr/>
        <a:lstStyle/>
        <a:p>
          <a:endParaRPr lang="es-MX"/>
        </a:p>
      </dgm:t>
    </dgm:pt>
    <dgm:pt modelId="{E8F8A944-069B-4C91-A865-263D600020EF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latin typeface="Verdana" pitchFamily="34" charset="0"/>
              <a:ea typeface="Verdana" pitchFamily="34" charset="0"/>
              <a:cs typeface="Verdana" pitchFamily="34" charset="0"/>
            </a:rPr>
            <a:t>Pensamientos negativos que pueden ser verbalizados como resultado del evento, pensamientos pesimistas o auto incapacitantes</a:t>
          </a:r>
          <a:endParaRPr lang="es-MX" dirty="0"/>
        </a:p>
      </dgm:t>
    </dgm:pt>
    <dgm:pt modelId="{0717E828-91FC-49A3-8F18-228196221DC0}" type="parTrans" cxnId="{65A95509-2085-42B2-AE85-DED27678AD59}">
      <dgm:prSet/>
      <dgm:spPr/>
      <dgm:t>
        <a:bodyPr/>
        <a:lstStyle/>
        <a:p>
          <a:endParaRPr lang="es-MX"/>
        </a:p>
      </dgm:t>
    </dgm:pt>
    <dgm:pt modelId="{E62D96AC-A60A-4610-9021-7B90C641B323}" type="sibTrans" cxnId="{65A95509-2085-42B2-AE85-DED27678AD59}">
      <dgm:prSet/>
      <dgm:spPr/>
      <dgm:t>
        <a:bodyPr/>
        <a:lstStyle/>
        <a:p>
          <a:endParaRPr lang="es-MX"/>
        </a:p>
      </dgm:t>
    </dgm:pt>
    <dgm:pt modelId="{06066F00-8DC9-479C-9FBC-C95621DF4EC2}" type="pres">
      <dgm:prSet presAssocID="{4A32ECD7-261A-4896-BD4D-E8AB2CF78FD6}" presName="Name0" presStyleCnt="0">
        <dgm:presLayoutVars>
          <dgm:dir/>
          <dgm:animLvl val="lvl"/>
          <dgm:resizeHandles val="exact"/>
        </dgm:presLayoutVars>
      </dgm:prSet>
      <dgm:spPr/>
    </dgm:pt>
    <dgm:pt modelId="{48BBBF3B-893D-4059-A231-5E92BA9C788C}" type="pres">
      <dgm:prSet presAssocID="{4A32ECD7-261A-4896-BD4D-E8AB2CF78FD6}" presName="tSp" presStyleCnt="0"/>
      <dgm:spPr/>
    </dgm:pt>
    <dgm:pt modelId="{DCFEDDA4-D91F-4399-9F82-6987B8E14039}" type="pres">
      <dgm:prSet presAssocID="{4A32ECD7-261A-4896-BD4D-E8AB2CF78FD6}" presName="bSp" presStyleCnt="0"/>
      <dgm:spPr/>
    </dgm:pt>
    <dgm:pt modelId="{DB018B42-EE43-4EFB-BF59-9A3275316571}" type="pres">
      <dgm:prSet presAssocID="{4A32ECD7-261A-4896-BD4D-E8AB2CF78FD6}" presName="process" presStyleCnt="0"/>
      <dgm:spPr/>
    </dgm:pt>
    <dgm:pt modelId="{A9D14D04-1349-48CC-AFB5-4F7DCB7721EE}" type="pres">
      <dgm:prSet presAssocID="{E26EDC12-EDE9-4064-9E30-CB173D1CCE00}" presName="composite1" presStyleCnt="0"/>
      <dgm:spPr/>
    </dgm:pt>
    <dgm:pt modelId="{2E508A7D-A931-4F07-8E37-3C31E5C594C9}" type="pres">
      <dgm:prSet presAssocID="{E26EDC12-EDE9-4064-9E30-CB173D1CCE00}" presName="dummyNode1" presStyleLbl="node1" presStyleIdx="0" presStyleCnt="3"/>
      <dgm:spPr/>
    </dgm:pt>
    <dgm:pt modelId="{C9F4F6CD-08DE-42FE-862D-A1B0DF05B2CE}" type="pres">
      <dgm:prSet presAssocID="{E26EDC12-EDE9-4064-9E30-CB173D1CCE00}" presName="childNode1" presStyleLbl="bgAcc1" presStyleIdx="0" presStyleCnt="3">
        <dgm:presLayoutVars>
          <dgm:bulletEnabled val="1"/>
        </dgm:presLayoutVars>
      </dgm:prSet>
      <dgm:spPr/>
    </dgm:pt>
    <dgm:pt modelId="{F83EA195-7DDD-4300-BA0E-ACD6238CE093}" type="pres">
      <dgm:prSet presAssocID="{E26EDC12-EDE9-4064-9E30-CB173D1CCE00}" presName="childNode1tx" presStyleLbl="bgAcc1" presStyleIdx="0" presStyleCnt="3">
        <dgm:presLayoutVars>
          <dgm:bulletEnabled val="1"/>
        </dgm:presLayoutVars>
      </dgm:prSet>
      <dgm:spPr/>
    </dgm:pt>
    <dgm:pt modelId="{975B58D0-F266-4D36-A988-BC8844F1BB2B}" type="pres">
      <dgm:prSet presAssocID="{E26EDC12-EDE9-4064-9E30-CB173D1CCE0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3755795-957E-42EF-BE4D-47321DFCA7EA}" type="pres">
      <dgm:prSet presAssocID="{E26EDC12-EDE9-4064-9E30-CB173D1CCE00}" presName="connSite1" presStyleCnt="0"/>
      <dgm:spPr/>
    </dgm:pt>
    <dgm:pt modelId="{036C2A1A-7076-42A8-9E79-FFE0BC110397}" type="pres">
      <dgm:prSet presAssocID="{9E791350-E478-4EC4-8587-B33537A176D8}" presName="Name9" presStyleLbl="sibTrans2D1" presStyleIdx="0" presStyleCnt="2" custAng="21116297" custScaleX="108002"/>
      <dgm:spPr/>
    </dgm:pt>
    <dgm:pt modelId="{6A08D398-F435-4D65-8311-6F4197A146BA}" type="pres">
      <dgm:prSet presAssocID="{478CEAA1-1668-4789-9110-7D0C4AEFAAA2}" presName="composite2" presStyleCnt="0"/>
      <dgm:spPr/>
    </dgm:pt>
    <dgm:pt modelId="{EA80DFEF-F064-4EA8-8CC6-352C02A97228}" type="pres">
      <dgm:prSet presAssocID="{478CEAA1-1668-4789-9110-7D0C4AEFAAA2}" presName="dummyNode2" presStyleLbl="node1" presStyleIdx="0" presStyleCnt="3"/>
      <dgm:spPr/>
    </dgm:pt>
    <dgm:pt modelId="{A7B8FE60-20D8-4348-81FA-C2424F6D72A7}" type="pres">
      <dgm:prSet presAssocID="{478CEAA1-1668-4789-9110-7D0C4AEFAAA2}" presName="childNode2" presStyleLbl="bgAcc1" presStyleIdx="1" presStyleCnt="3">
        <dgm:presLayoutVars>
          <dgm:bulletEnabled val="1"/>
        </dgm:presLayoutVars>
      </dgm:prSet>
      <dgm:spPr/>
    </dgm:pt>
    <dgm:pt modelId="{A5143D85-1AFD-44A8-B306-3245C3E36437}" type="pres">
      <dgm:prSet presAssocID="{478CEAA1-1668-4789-9110-7D0C4AEFAAA2}" presName="childNode2tx" presStyleLbl="bgAcc1" presStyleIdx="1" presStyleCnt="3">
        <dgm:presLayoutVars>
          <dgm:bulletEnabled val="1"/>
        </dgm:presLayoutVars>
      </dgm:prSet>
      <dgm:spPr/>
    </dgm:pt>
    <dgm:pt modelId="{C189DBF1-C070-4EB5-B0A5-BB649480D779}" type="pres">
      <dgm:prSet presAssocID="{478CEAA1-1668-4789-9110-7D0C4AEFAAA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D3CC358-0F27-4B46-968B-36F66A8E0A03}" type="pres">
      <dgm:prSet presAssocID="{478CEAA1-1668-4789-9110-7D0C4AEFAAA2}" presName="connSite2" presStyleCnt="0"/>
      <dgm:spPr/>
    </dgm:pt>
    <dgm:pt modelId="{CBD5CBC2-E34E-455A-9D9C-A86F965AB376}" type="pres">
      <dgm:prSet presAssocID="{493E7D7F-AF54-4D04-8671-5C9B8073BDEA}" presName="Name18" presStyleLbl="sibTrans2D1" presStyleIdx="1" presStyleCnt="2" custAng="335300"/>
      <dgm:spPr/>
    </dgm:pt>
    <dgm:pt modelId="{C70281F5-6F3F-4073-9834-6530B6DFEE00}" type="pres">
      <dgm:prSet presAssocID="{FC377B65-EFA4-486F-8E04-1DF6B9D864AE}" presName="composite1" presStyleCnt="0"/>
      <dgm:spPr/>
    </dgm:pt>
    <dgm:pt modelId="{C3966C13-3E67-4087-B689-741814F5CA4B}" type="pres">
      <dgm:prSet presAssocID="{FC377B65-EFA4-486F-8E04-1DF6B9D864AE}" presName="dummyNode1" presStyleLbl="node1" presStyleIdx="1" presStyleCnt="3"/>
      <dgm:spPr/>
    </dgm:pt>
    <dgm:pt modelId="{3E3954DD-B303-478A-A3DA-6E4C18C0E394}" type="pres">
      <dgm:prSet presAssocID="{FC377B65-EFA4-486F-8E04-1DF6B9D864AE}" presName="childNode1" presStyleLbl="bgAcc1" presStyleIdx="2" presStyleCnt="3" custLinFactNeighborX="571" custLinFactNeighborY="-149">
        <dgm:presLayoutVars>
          <dgm:bulletEnabled val="1"/>
        </dgm:presLayoutVars>
      </dgm:prSet>
      <dgm:spPr/>
    </dgm:pt>
    <dgm:pt modelId="{1E134BBB-8482-4B49-88AD-1268546DAC93}" type="pres">
      <dgm:prSet presAssocID="{FC377B65-EFA4-486F-8E04-1DF6B9D864AE}" presName="childNode1tx" presStyleLbl="bgAcc1" presStyleIdx="2" presStyleCnt="3">
        <dgm:presLayoutVars>
          <dgm:bulletEnabled val="1"/>
        </dgm:presLayoutVars>
      </dgm:prSet>
      <dgm:spPr/>
    </dgm:pt>
    <dgm:pt modelId="{09DD859C-E487-4959-B706-A7F6B16FAC1B}" type="pres">
      <dgm:prSet presAssocID="{FC377B65-EFA4-486F-8E04-1DF6B9D864A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7140264-C253-46A2-B751-CC6E70D9012F}" type="pres">
      <dgm:prSet presAssocID="{FC377B65-EFA4-486F-8E04-1DF6B9D864AE}" presName="connSite1" presStyleCnt="0"/>
      <dgm:spPr/>
    </dgm:pt>
  </dgm:ptLst>
  <dgm:cxnLst>
    <dgm:cxn modelId="{65A95509-2085-42B2-AE85-DED27678AD59}" srcId="{FC377B65-EFA4-486F-8E04-1DF6B9D864AE}" destId="{E8F8A944-069B-4C91-A865-263D600020EF}" srcOrd="0" destOrd="0" parTransId="{0717E828-91FC-49A3-8F18-228196221DC0}" sibTransId="{E62D96AC-A60A-4610-9021-7B90C641B323}"/>
    <dgm:cxn modelId="{93EF061F-D21B-46BC-A8CA-37406BF04EA4}" srcId="{4A32ECD7-261A-4896-BD4D-E8AB2CF78FD6}" destId="{478CEAA1-1668-4789-9110-7D0C4AEFAAA2}" srcOrd="1" destOrd="0" parTransId="{CEDE597D-25ED-49FC-A9B7-C16BDEEDD706}" sibTransId="{493E7D7F-AF54-4D04-8671-5C9B8073BDEA}"/>
    <dgm:cxn modelId="{20770C29-EAA9-45C3-A79C-8F4C061A6498}" type="presOf" srcId="{E26EDC12-EDE9-4064-9E30-CB173D1CCE00}" destId="{975B58D0-F266-4D36-A988-BC8844F1BB2B}" srcOrd="0" destOrd="0" presId="urn:microsoft.com/office/officeart/2005/8/layout/hProcess4"/>
    <dgm:cxn modelId="{9622CA34-1249-4460-BDFE-25238C84E638}" srcId="{4A32ECD7-261A-4896-BD4D-E8AB2CF78FD6}" destId="{FC377B65-EFA4-486F-8E04-1DF6B9D864AE}" srcOrd="2" destOrd="0" parTransId="{DFA312A1-11A9-4B03-836B-91DE9DC6C4AB}" sibTransId="{080336C3-32FE-4F36-B14D-1F7769131072}"/>
    <dgm:cxn modelId="{CF31DB3E-BF4F-4AD9-9C65-0770DDDF8890}" type="presOf" srcId="{FC377B65-EFA4-486F-8E04-1DF6B9D864AE}" destId="{09DD859C-E487-4959-B706-A7F6B16FAC1B}" srcOrd="0" destOrd="0" presId="urn:microsoft.com/office/officeart/2005/8/layout/hProcess4"/>
    <dgm:cxn modelId="{53AF4F5B-5E1D-445D-9C76-AFFC1E2C5BC7}" srcId="{E26EDC12-EDE9-4064-9E30-CB173D1CCE00}" destId="{6917A052-76AE-4CF9-8FA5-C833D515E2E3}" srcOrd="0" destOrd="0" parTransId="{3ED7A6D5-7CDA-4632-83BA-1790D7DF1D81}" sibTransId="{9FCCA726-FF47-4AFA-865E-A45803699F16}"/>
    <dgm:cxn modelId="{67A5ED63-90C3-474F-80E5-CDBEFC3A6889}" srcId="{478CEAA1-1668-4789-9110-7D0C4AEFAAA2}" destId="{7C59D277-9A2D-44D6-82F4-BB6EF8BE6519}" srcOrd="0" destOrd="0" parTransId="{C7B666C6-1108-4D60-99E3-7A5BCDFEF01F}" sibTransId="{ED0E21CD-BC23-4F4E-80C7-3C662794C607}"/>
    <dgm:cxn modelId="{330BB266-D06F-46BB-80B3-3AAD2DD67675}" type="presOf" srcId="{7C59D277-9A2D-44D6-82F4-BB6EF8BE6519}" destId="{A5143D85-1AFD-44A8-B306-3245C3E36437}" srcOrd="1" destOrd="0" presId="urn:microsoft.com/office/officeart/2005/8/layout/hProcess4"/>
    <dgm:cxn modelId="{C6C64D7B-846B-45AB-8428-BE870D418774}" type="presOf" srcId="{9E791350-E478-4EC4-8587-B33537A176D8}" destId="{036C2A1A-7076-42A8-9E79-FFE0BC110397}" srcOrd="0" destOrd="0" presId="urn:microsoft.com/office/officeart/2005/8/layout/hProcess4"/>
    <dgm:cxn modelId="{1B8B639A-B06A-4790-84CA-C75333B2B70A}" type="presOf" srcId="{4A32ECD7-261A-4896-BD4D-E8AB2CF78FD6}" destId="{06066F00-8DC9-479C-9FBC-C95621DF4EC2}" srcOrd="0" destOrd="0" presId="urn:microsoft.com/office/officeart/2005/8/layout/hProcess4"/>
    <dgm:cxn modelId="{18D69B9D-C7D4-4D9C-B62D-F6D1FCA3AA34}" type="presOf" srcId="{478CEAA1-1668-4789-9110-7D0C4AEFAAA2}" destId="{C189DBF1-C070-4EB5-B0A5-BB649480D779}" srcOrd="0" destOrd="0" presId="urn:microsoft.com/office/officeart/2005/8/layout/hProcess4"/>
    <dgm:cxn modelId="{55DC29A0-7391-4739-8583-B449DCABF018}" type="presOf" srcId="{6917A052-76AE-4CF9-8FA5-C833D515E2E3}" destId="{C9F4F6CD-08DE-42FE-862D-A1B0DF05B2CE}" srcOrd="0" destOrd="0" presId="urn:microsoft.com/office/officeart/2005/8/layout/hProcess4"/>
    <dgm:cxn modelId="{F01F1FA3-7115-45D2-9F92-33963220B947}" type="presOf" srcId="{E8F8A944-069B-4C91-A865-263D600020EF}" destId="{1E134BBB-8482-4B49-88AD-1268546DAC93}" srcOrd="1" destOrd="0" presId="urn:microsoft.com/office/officeart/2005/8/layout/hProcess4"/>
    <dgm:cxn modelId="{714B04AD-EF9A-4B6A-9D18-843F108AED38}" type="presOf" srcId="{6917A052-76AE-4CF9-8FA5-C833D515E2E3}" destId="{F83EA195-7DDD-4300-BA0E-ACD6238CE093}" srcOrd="1" destOrd="0" presId="urn:microsoft.com/office/officeart/2005/8/layout/hProcess4"/>
    <dgm:cxn modelId="{CB22D7B1-960B-4663-B03B-1429119CB229}" srcId="{4A32ECD7-261A-4896-BD4D-E8AB2CF78FD6}" destId="{E26EDC12-EDE9-4064-9E30-CB173D1CCE00}" srcOrd="0" destOrd="0" parTransId="{AFD8F559-BE41-4678-B992-0C555B5644B2}" sibTransId="{9E791350-E478-4EC4-8587-B33537A176D8}"/>
    <dgm:cxn modelId="{FF4A76BB-2501-4823-8E64-D899778DC5F2}" type="presOf" srcId="{7C59D277-9A2D-44D6-82F4-BB6EF8BE6519}" destId="{A7B8FE60-20D8-4348-81FA-C2424F6D72A7}" srcOrd="0" destOrd="0" presId="urn:microsoft.com/office/officeart/2005/8/layout/hProcess4"/>
    <dgm:cxn modelId="{FAA141DE-612B-4D16-B469-76549FC9FFAB}" type="presOf" srcId="{E8F8A944-069B-4C91-A865-263D600020EF}" destId="{3E3954DD-B303-478A-A3DA-6E4C18C0E394}" srcOrd="0" destOrd="0" presId="urn:microsoft.com/office/officeart/2005/8/layout/hProcess4"/>
    <dgm:cxn modelId="{119788EF-B70A-4237-8785-C12EB0CAB1C8}" type="presOf" srcId="{493E7D7F-AF54-4D04-8671-5C9B8073BDEA}" destId="{CBD5CBC2-E34E-455A-9D9C-A86F965AB376}" srcOrd="0" destOrd="0" presId="urn:microsoft.com/office/officeart/2005/8/layout/hProcess4"/>
    <dgm:cxn modelId="{7E980E15-9BF7-43A1-92B9-590CA0E56BCC}" type="presParOf" srcId="{06066F00-8DC9-479C-9FBC-C95621DF4EC2}" destId="{48BBBF3B-893D-4059-A231-5E92BA9C788C}" srcOrd="0" destOrd="0" presId="urn:microsoft.com/office/officeart/2005/8/layout/hProcess4"/>
    <dgm:cxn modelId="{6FAB3A73-F2A9-4219-9EA4-7301B7E9E7F4}" type="presParOf" srcId="{06066F00-8DC9-479C-9FBC-C95621DF4EC2}" destId="{DCFEDDA4-D91F-4399-9F82-6987B8E14039}" srcOrd="1" destOrd="0" presId="urn:microsoft.com/office/officeart/2005/8/layout/hProcess4"/>
    <dgm:cxn modelId="{095151A6-D349-487D-A8DC-957B95FC5633}" type="presParOf" srcId="{06066F00-8DC9-479C-9FBC-C95621DF4EC2}" destId="{DB018B42-EE43-4EFB-BF59-9A3275316571}" srcOrd="2" destOrd="0" presId="urn:microsoft.com/office/officeart/2005/8/layout/hProcess4"/>
    <dgm:cxn modelId="{70FC6ADD-D1F2-43BC-A14E-5ABBDBD59D4B}" type="presParOf" srcId="{DB018B42-EE43-4EFB-BF59-9A3275316571}" destId="{A9D14D04-1349-48CC-AFB5-4F7DCB7721EE}" srcOrd="0" destOrd="0" presId="urn:microsoft.com/office/officeart/2005/8/layout/hProcess4"/>
    <dgm:cxn modelId="{6922B2C8-BFFB-41CD-B0A1-4F3C90F9A05C}" type="presParOf" srcId="{A9D14D04-1349-48CC-AFB5-4F7DCB7721EE}" destId="{2E508A7D-A931-4F07-8E37-3C31E5C594C9}" srcOrd="0" destOrd="0" presId="urn:microsoft.com/office/officeart/2005/8/layout/hProcess4"/>
    <dgm:cxn modelId="{69FC6A0D-2742-41AB-8FE4-FC8C21A31767}" type="presParOf" srcId="{A9D14D04-1349-48CC-AFB5-4F7DCB7721EE}" destId="{C9F4F6CD-08DE-42FE-862D-A1B0DF05B2CE}" srcOrd="1" destOrd="0" presId="urn:microsoft.com/office/officeart/2005/8/layout/hProcess4"/>
    <dgm:cxn modelId="{3AF43FD3-3856-4EB7-847F-D97362937032}" type="presParOf" srcId="{A9D14D04-1349-48CC-AFB5-4F7DCB7721EE}" destId="{F83EA195-7DDD-4300-BA0E-ACD6238CE093}" srcOrd="2" destOrd="0" presId="urn:microsoft.com/office/officeart/2005/8/layout/hProcess4"/>
    <dgm:cxn modelId="{3EE0A3CD-E1B3-443B-B18E-43265E8DC5F0}" type="presParOf" srcId="{A9D14D04-1349-48CC-AFB5-4F7DCB7721EE}" destId="{975B58D0-F266-4D36-A988-BC8844F1BB2B}" srcOrd="3" destOrd="0" presId="urn:microsoft.com/office/officeart/2005/8/layout/hProcess4"/>
    <dgm:cxn modelId="{F20EEFE8-70B4-4366-AFBA-6947AF2F7485}" type="presParOf" srcId="{A9D14D04-1349-48CC-AFB5-4F7DCB7721EE}" destId="{83755795-957E-42EF-BE4D-47321DFCA7EA}" srcOrd="4" destOrd="0" presId="urn:microsoft.com/office/officeart/2005/8/layout/hProcess4"/>
    <dgm:cxn modelId="{561DE0B7-F57E-4005-84D7-F7C9BB807947}" type="presParOf" srcId="{DB018B42-EE43-4EFB-BF59-9A3275316571}" destId="{036C2A1A-7076-42A8-9E79-FFE0BC110397}" srcOrd="1" destOrd="0" presId="urn:microsoft.com/office/officeart/2005/8/layout/hProcess4"/>
    <dgm:cxn modelId="{12A7AEB0-2736-42B6-A913-B6D684E0DED7}" type="presParOf" srcId="{DB018B42-EE43-4EFB-BF59-9A3275316571}" destId="{6A08D398-F435-4D65-8311-6F4197A146BA}" srcOrd="2" destOrd="0" presId="urn:microsoft.com/office/officeart/2005/8/layout/hProcess4"/>
    <dgm:cxn modelId="{D7D28D10-A67D-4981-A398-54366EE75A94}" type="presParOf" srcId="{6A08D398-F435-4D65-8311-6F4197A146BA}" destId="{EA80DFEF-F064-4EA8-8CC6-352C02A97228}" srcOrd="0" destOrd="0" presId="urn:microsoft.com/office/officeart/2005/8/layout/hProcess4"/>
    <dgm:cxn modelId="{D94385C2-E8D5-4D5B-A4D9-0745DFED8210}" type="presParOf" srcId="{6A08D398-F435-4D65-8311-6F4197A146BA}" destId="{A7B8FE60-20D8-4348-81FA-C2424F6D72A7}" srcOrd="1" destOrd="0" presId="urn:microsoft.com/office/officeart/2005/8/layout/hProcess4"/>
    <dgm:cxn modelId="{E0E236CC-BE91-4C59-A694-F9D4DA6A2F67}" type="presParOf" srcId="{6A08D398-F435-4D65-8311-6F4197A146BA}" destId="{A5143D85-1AFD-44A8-B306-3245C3E36437}" srcOrd="2" destOrd="0" presId="urn:microsoft.com/office/officeart/2005/8/layout/hProcess4"/>
    <dgm:cxn modelId="{253B0966-16CF-4E1E-BA4D-CFB5CBD72E6D}" type="presParOf" srcId="{6A08D398-F435-4D65-8311-6F4197A146BA}" destId="{C189DBF1-C070-4EB5-B0A5-BB649480D779}" srcOrd="3" destOrd="0" presId="urn:microsoft.com/office/officeart/2005/8/layout/hProcess4"/>
    <dgm:cxn modelId="{87CD2613-54D1-4A2B-A858-803C03FA9346}" type="presParOf" srcId="{6A08D398-F435-4D65-8311-6F4197A146BA}" destId="{8D3CC358-0F27-4B46-968B-36F66A8E0A03}" srcOrd="4" destOrd="0" presId="urn:microsoft.com/office/officeart/2005/8/layout/hProcess4"/>
    <dgm:cxn modelId="{03160DF6-267E-4BCB-9CFB-5107E8AB0828}" type="presParOf" srcId="{DB018B42-EE43-4EFB-BF59-9A3275316571}" destId="{CBD5CBC2-E34E-455A-9D9C-A86F965AB376}" srcOrd="3" destOrd="0" presId="urn:microsoft.com/office/officeart/2005/8/layout/hProcess4"/>
    <dgm:cxn modelId="{4F042236-911E-4C6B-B7A7-C47388E454E2}" type="presParOf" srcId="{DB018B42-EE43-4EFB-BF59-9A3275316571}" destId="{C70281F5-6F3F-4073-9834-6530B6DFEE00}" srcOrd="4" destOrd="0" presId="urn:microsoft.com/office/officeart/2005/8/layout/hProcess4"/>
    <dgm:cxn modelId="{ECBFDD4F-B169-408B-9977-686B1CA1132B}" type="presParOf" srcId="{C70281F5-6F3F-4073-9834-6530B6DFEE00}" destId="{C3966C13-3E67-4087-B689-741814F5CA4B}" srcOrd="0" destOrd="0" presId="urn:microsoft.com/office/officeart/2005/8/layout/hProcess4"/>
    <dgm:cxn modelId="{7A4F019E-D34E-4D09-B344-065A8244CA2F}" type="presParOf" srcId="{C70281F5-6F3F-4073-9834-6530B6DFEE00}" destId="{3E3954DD-B303-478A-A3DA-6E4C18C0E394}" srcOrd="1" destOrd="0" presId="urn:microsoft.com/office/officeart/2005/8/layout/hProcess4"/>
    <dgm:cxn modelId="{B3E70AFE-E9CB-43C7-9584-AA8CED443011}" type="presParOf" srcId="{C70281F5-6F3F-4073-9834-6530B6DFEE00}" destId="{1E134BBB-8482-4B49-88AD-1268546DAC93}" srcOrd="2" destOrd="0" presId="urn:microsoft.com/office/officeart/2005/8/layout/hProcess4"/>
    <dgm:cxn modelId="{827776E3-5BDF-435F-9FD7-0DB86EBDC80E}" type="presParOf" srcId="{C70281F5-6F3F-4073-9834-6530B6DFEE00}" destId="{09DD859C-E487-4959-B706-A7F6B16FAC1B}" srcOrd="3" destOrd="0" presId="urn:microsoft.com/office/officeart/2005/8/layout/hProcess4"/>
    <dgm:cxn modelId="{30CDD105-5089-493F-8559-15897CEB1875}" type="presParOf" srcId="{C70281F5-6F3F-4073-9834-6530B6DFEE00}" destId="{17140264-C253-46A2-B751-CC6E70D9012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4F6CD-08DE-42FE-862D-A1B0DF05B2CE}">
      <dsp:nvSpPr>
        <dsp:cNvPr id="0" name=""/>
        <dsp:cNvSpPr/>
      </dsp:nvSpPr>
      <dsp:spPr>
        <a:xfrm>
          <a:off x="1968" y="1318606"/>
          <a:ext cx="2253704" cy="1858834"/>
        </a:xfrm>
        <a:prstGeom prst="roundRect">
          <a:avLst>
            <a:gd name="adj" fmla="val 10000"/>
          </a:avLst>
        </a:prstGeom>
        <a:solidFill>
          <a:srgbClr val="7CBC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Verdana" pitchFamily="34" charset="0"/>
              <a:ea typeface="Verdana" pitchFamily="34" charset="0"/>
              <a:cs typeface="Verdana" pitchFamily="34" charset="0"/>
            </a:rPr>
            <a:t>Respuestas orgánicas o físicas como dolores de cabeza, gastritis, colon irritable, etc.</a:t>
          </a:r>
          <a:endParaRPr lang="es-MX" sz="1300" kern="1200" dirty="0"/>
        </a:p>
      </dsp:txBody>
      <dsp:txXfrm>
        <a:off x="44745" y="1361383"/>
        <a:ext cx="2168150" cy="1374959"/>
      </dsp:txXfrm>
    </dsp:sp>
    <dsp:sp modelId="{036C2A1A-7076-42A8-9E79-FFE0BC110397}">
      <dsp:nvSpPr>
        <dsp:cNvPr id="0" name=""/>
        <dsp:cNvSpPr/>
      </dsp:nvSpPr>
      <dsp:spPr>
        <a:xfrm rot="21116297">
          <a:off x="1178956" y="1790673"/>
          <a:ext cx="2637472" cy="2442058"/>
        </a:xfrm>
        <a:prstGeom prst="leftCircularArrow">
          <a:avLst>
            <a:gd name="adj1" fmla="val 2978"/>
            <a:gd name="adj2" fmla="val 364970"/>
            <a:gd name="adj3" fmla="val 2140480"/>
            <a:gd name="adj4" fmla="val 9024489"/>
            <a:gd name="adj5" fmla="val 34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B58D0-F266-4D36-A988-BC8844F1BB2B}">
      <dsp:nvSpPr>
        <dsp:cNvPr id="0" name=""/>
        <dsp:cNvSpPr/>
      </dsp:nvSpPr>
      <dsp:spPr>
        <a:xfrm>
          <a:off x="502791" y="2779119"/>
          <a:ext cx="2003292" cy="796643"/>
        </a:xfrm>
        <a:prstGeom prst="roundRect">
          <a:avLst>
            <a:gd name="adj" fmla="val 10000"/>
          </a:avLst>
        </a:prstGeom>
        <a:solidFill>
          <a:srgbClr val="8A5F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Físicas</a:t>
          </a:r>
        </a:p>
      </dsp:txBody>
      <dsp:txXfrm>
        <a:off x="526124" y="2802452"/>
        <a:ext cx="1956626" cy="749977"/>
      </dsp:txXfrm>
    </dsp:sp>
    <dsp:sp modelId="{A7B8FE60-20D8-4348-81FA-C2424F6D72A7}">
      <dsp:nvSpPr>
        <dsp:cNvPr id="0" name=""/>
        <dsp:cNvSpPr/>
      </dsp:nvSpPr>
      <dsp:spPr>
        <a:xfrm>
          <a:off x="2852397" y="1318606"/>
          <a:ext cx="2253704" cy="1858834"/>
        </a:xfrm>
        <a:prstGeom prst="roundRect">
          <a:avLst>
            <a:gd name="adj" fmla="val 10000"/>
          </a:avLst>
        </a:prstGeom>
        <a:solidFill>
          <a:srgbClr val="59DBF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Verdana" pitchFamily="34" charset="0"/>
              <a:ea typeface="Verdana" pitchFamily="34" charset="0"/>
              <a:cs typeface="Verdana" pitchFamily="34" charset="0"/>
            </a:rPr>
            <a:t>Respuestas observables como comportamientos específicos que con lleven conductas de evitación o sobresalto.</a:t>
          </a:r>
          <a:endParaRPr lang="es-MX" sz="1300" kern="1200" dirty="0"/>
        </a:p>
      </dsp:txBody>
      <dsp:txXfrm>
        <a:off x="2895174" y="1759705"/>
        <a:ext cx="2168150" cy="1374959"/>
      </dsp:txXfrm>
    </dsp:sp>
    <dsp:sp modelId="{CBD5CBC2-E34E-455A-9D9C-A86F965AB376}">
      <dsp:nvSpPr>
        <dsp:cNvPr id="0" name=""/>
        <dsp:cNvSpPr/>
      </dsp:nvSpPr>
      <dsp:spPr>
        <a:xfrm rot="335300">
          <a:off x="4108132" y="185301"/>
          <a:ext cx="2744832" cy="2744832"/>
        </a:xfrm>
        <a:prstGeom prst="circularArrow">
          <a:avLst>
            <a:gd name="adj1" fmla="val 2650"/>
            <a:gd name="adj2" fmla="val 322226"/>
            <a:gd name="adj3" fmla="val 19498031"/>
            <a:gd name="adj4" fmla="val 12571279"/>
            <a:gd name="adj5" fmla="val 30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DBF1-C070-4EB5-B0A5-BB649480D779}">
      <dsp:nvSpPr>
        <dsp:cNvPr id="0" name=""/>
        <dsp:cNvSpPr/>
      </dsp:nvSpPr>
      <dsp:spPr>
        <a:xfrm>
          <a:off x="3353221" y="920284"/>
          <a:ext cx="2003292" cy="796643"/>
        </a:xfrm>
        <a:prstGeom prst="roundRect">
          <a:avLst>
            <a:gd name="adj" fmla="val 10000"/>
          </a:avLst>
        </a:prstGeom>
        <a:solidFill>
          <a:srgbClr val="8A5F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Comportamiento</a:t>
          </a:r>
        </a:p>
      </dsp:txBody>
      <dsp:txXfrm>
        <a:off x="3376554" y="943617"/>
        <a:ext cx="1956626" cy="749977"/>
      </dsp:txXfrm>
    </dsp:sp>
    <dsp:sp modelId="{3E3954DD-B303-478A-A3DA-6E4C18C0E394}">
      <dsp:nvSpPr>
        <dsp:cNvPr id="0" name=""/>
        <dsp:cNvSpPr/>
      </dsp:nvSpPr>
      <dsp:spPr>
        <a:xfrm>
          <a:off x="5715696" y="1315836"/>
          <a:ext cx="2253704" cy="18588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Verdana" pitchFamily="34" charset="0"/>
              <a:ea typeface="Verdana" pitchFamily="34" charset="0"/>
              <a:cs typeface="Verdana" pitchFamily="34" charset="0"/>
            </a:rPr>
            <a:t>Pensamientos negativos que pueden ser verbalizados como resultado del evento, pensamientos pesimistas o auto incapacitantes</a:t>
          </a:r>
          <a:endParaRPr lang="es-MX" sz="1300" kern="1200" dirty="0"/>
        </a:p>
      </dsp:txBody>
      <dsp:txXfrm>
        <a:off x="5758473" y="1358613"/>
        <a:ext cx="2168150" cy="1374959"/>
      </dsp:txXfrm>
    </dsp:sp>
    <dsp:sp modelId="{09DD859C-E487-4959-B706-A7F6B16FAC1B}">
      <dsp:nvSpPr>
        <dsp:cNvPr id="0" name=""/>
        <dsp:cNvSpPr/>
      </dsp:nvSpPr>
      <dsp:spPr>
        <a:xfrm>
          <a:off x="6203650" y="2779119"/>
          <a:ext cx="2003292" cy="796643"/>
        </a:xfrm>
        <a:prstGeom prst="roundRect">
          <a:avLst>
            <a:gd name="adj" fmla="val 10000"/>
          </a:avLst>
        </a:prstGeom>
        <a:solidFill>
          <a:srgbClr val="8A5F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Pensamiento</a:t>
          </a:r>
        </a:p>
      </dsp:txBody>
      <dsp:txXfrm>
        <a:off x="6226983" y="2802452"/>
        <a:ext cx="1956626" cy="749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47C13-EECA-4F99-839A-17E06A93A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914600-E16A-4F53-A236-DF61313E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B0B4C-0F49-4906-9B70-7F2B2197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76C00-D549-4438-87AD-E8411FD4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BBC4B-5047-4764-8DF6-BD74DE8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210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2535C-32C7-40AB-AC7C-B7761A3D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90A36A-4ECB-4ADD-AF6E-AC4ABC527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350AE7-A972-4018-AE34-F80CAE42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5FBF6-63A1-453E-9FF3-E644D628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BE8F54-FB2C-476D-A11B-5C60EA98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86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9F4766-0377-4334-AB86-9CB54EF3B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BD8A7B-59F9-43B3-9525-155422DED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14BA6-F2C8-42BA-A4E2-7DDBCF8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0CB6-489B-4D2B-AC4E-13F7F81D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3F974-B158-4C18-B436-F67B0602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13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281F9-CA2B-4A84-9900-84EBE9CF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D72BC0-3F68-454D-9DC7-53816584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403D9-C481-420B-AD7E-D67CC7FB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BB8DE-737D-4294-B414-19134994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CF14F-896A-4967-B7D1-AF1E55D1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86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F720F-0B75-4BC3-8CED-0B535C4C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4CD38-4410-4BE4-8C81-6DB664C70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6D1C1-23A4-4C8D-A16C-879E9D36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510BB-4D38-4E46-A7C8-E3B502F3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4566D-16AB-412C-A906-219DCB6C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3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01277-E73D-4349-A471-59BD14BA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4DB4E-29C6-43D2-B52F-F1D68D45D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6491C-07F3-411F-8F2E-EA047014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0E2C35-FADE-455F-BAE2-E11107C0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811CC9-138B-4480-8225-CEF4BA39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763DB-49C6-479B-AC16-D87F4CA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14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72D2-7C47-46D7-AF2C-384D8B54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855148-FC1C-4945-A991-602A93AA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9BEB03-557F-4E9B-AFFB-4008140B4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FF6743-8834-493B-8BB9-4757BE1AC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E8B2F7-15C1-4549-899A-BB30E418A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28866C-A7B7-4BE8-B4A8-143D6108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7CCB31-5EC7-4B17-B854-CAE2C292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33A08B-8E69-4542-AAEC-60EAE2B5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01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0C6CE-D8C9-4DF1-ADD0-4BE047BF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9F0760-8C3E-478C-AE74-FC29E5BC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E60416-8C30-4B12-8D2B-9944FA0F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4578E9-2160-4779-A6B8-735AA278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29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CF1A2F-4DF1-46A2-BB6E-5F35226D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56A087-4614-40B6-B13B-3AE82B18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6A1494-1BE5-428A-92B0-F3A59E81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3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56247-46C1-441B-B672-137FAC0D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0D38D-FAB2-4C6F-8971-CE54F9DC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EDF951-E7A9-47C8-A8B1-8F2C06714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6EA04-3CCF-47C6-BBB1-D97AEA48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E9710-89F1-4243-A97C-4773960F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04ED18-769D-421F-94D7-B7E8D21B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56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7F64F-7EDA-48B5-9897-86BB08E7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03429B-9623-4430-ABA6-853C870E7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35CA43-E46E-485A-8217-4CCB15025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7CE88C-1C1C-475D-B8F8-EF6C908C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D2FE8-8C5A-4171-9F2A-A3772915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271B59-D4BB-4AA6-8022-34B406B9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79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B728D9-CA1A-4987-BCE3-A7DAB9EE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55109C-213A-411E-A6C7-8FED5F6EC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E7C95-87DD-4CC2-99A3-D940ADFAD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31367-9F2C-4E06-AEFE-932B4D1A90C4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327AA0-2DE6-42D5-9DDA-102DFBF2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DA5C99-0040-4C9C-AEE3-E1FFBED8B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4909-02FA-4508-8708-8D721174D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5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B88B901-1D3F-4E00-94AF-3CF04BC6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36675"/>
          </a:xfrm>
          <a:prstGeom prst="rect">
            <a:avLst/>
          </a:prstGeom>
        </p:spPr>
      </p:pic>
      <p:pic>
        <p:nvPicPr>
          <p:cNvPr id="1030" name="Picture 6" descr="Identidad Gráfica - SEP Baja California Sur">
            <a:extLst>
              <a:ext uri="{FF2B5EF4-FFF2-40B4-BE49-F238E27FC236}">
                <a16:creationId xmlns:a16="http://schemas.microsoft.com/office/drawing/2014/main" id="{38D29BAB-2EC5-4164-9421-D8F4C250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58" y="483601"/>
            <a:ext cx="3123001" cy="19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9F05C436-9590-4F34-815D-B6498C4E58B2}"/>
              </a:ext>
            </a:extLst>
          </p:cNvPr>
          <p:cNvSpPr/>
          <p:nvPr/>
        </p:nvSpPr>
        <p:spPr>
          <a:xfrm>
            <a:off x="7638714" y="6374399"/>
            <a:ext cx="45305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Dirección de Educación Secundaria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8FE40F-113E-44CD-93BF-F8B46E0B6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0" l="19432" r="955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455" y="2802260"/>
            <a:ext cx="1815613" cy="16310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25E426-6292-4E35-88D4-C64582630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86" l="9793" r="897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698" y="2672252"/>
            <a:ext cx="2055088" cy="171493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33449A7-0408-42B0-972E-1663D24AD761}"/>
              </a:ext>
            </a:extLst>
          </p:cNvPr>
          <p:cNvSpPr/>
          <p:nvPr/>
        </p:nvSpPr>
        <p:spPr>
          <a:xfrm>
            <a:off x="259851" y="127769"/>
            <a:ext cx="5318434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Parte III. Reacciones que pueden presentar los adolescentes </a:t>
            </a:r>
          </a:p>
          <a:p>
            <a:pPr algn="ctr"/>
            <a:r>
              <a:rPr lang="es-ES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ante la pandemia COVID-19 y ¿Cómo apoyar? </a:t>
            </a:r>
            <a:endParaRPr lang="es-ES" sz="32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292FCD3-BC9C-4DBD-A9D8-E892FF91B235}"/>
              </a:ext>
            </a:extLst>
          </p:cNvPr>
          <p:cNvSpPr/>
          <p:nvPr/>
        </p:nvSpPr>
        <p:spPr>
          <a:xfrm>
            <a:off x="6591869" y="4515394"/>
            <a:ext cx="587903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CC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Educación para la Atención Socioemocional </a:t>
            </a:r>
          </a:p>
          <a:p>
            <a:pPr algn="ctr"/>
            <a:r>
              <a:rPr lang="es-ES" sz="3200" dirty="0">
                <a:ln w="0"/>
                <a:solidFill>
                  <a:srgbClr val="CC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ante la pandemia COVID-19 </a:t>
            </a:r>
            <a:endParaRPr lang="es-ES" sz="3200" b="0" cap="none" spc="0" dirty="0">
              <a:ln w="0"/>
              <a:solidFill>
                <a:srgbClr val="CC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61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4EE5A7-C61B-454A-BA51-356DA0B5F8BA}"/>
              </a:ext>
            </a:extLst>
          </p:cNvPr>
          <p:cNvSpPr/>
          <p:nvPr/>
        </p:nvSpPr>
        <p:spPr>
          <a:xfrm>
            <a:off x="5124861" y="-589987"/>
            <a:ext cx="11028218" cy="117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endParaRPr lang="es-MX" dirty="0"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endParaRPr lang="es-MX" dirty="0">
              <a:ea typeface="Times New Roman" panose="02020603050405020304" pitchFamily="18" charset="0"/>
            </a:endParaRPr>
          </a:p>
          <a:p>
            <a:pPr marL="300990" marR="278130" algn="just">
              <a:lnSpc>
                <a:spcPct val="121000"/>
              </a:lnSpc>
              <a:spcAft>
                <a:spcPts val="0"/>
              </a:spcAft>
            </a:pPr>
            <a:endParaRPr lang="es-MX" dirty="0"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25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 </a:t>
            </a:r>
            <a:endParaRPr lang="es-MX" dirty="0">
              <a:ea typeface="Times New Roman" panose="02020603050405020304" pitchFamily="18" charset="0"/>
            </a:endParaRPr>
          </a:p>
          <a:p>
            <a:br>
              <a:rPr lang="en-US" dirty="0">
                <a:ea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EC3BAEF-3161-4EA9-BEDA-F4729D83C03E}"/>
              </a:ext>
            </a:extLst>
          </p:cNvPr>
          <p:cNvSpPr/>
          <p:nvPr/>
        </p:nvSpPr>
        <p:spPr>
          <a:xfrm>
            <a:off x="109728" y="6546532"/>
            <a:ext cx="12082272" cy="311468"/>
          </a:xfrm>
          <a:prstGeom prst="rect">
            <a:avLst/>
          </a:prstGeom>
          <a:solidFill>
            <a:srgbClr val="4DB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A5275E-2E94-4F64-905E-D8BD3968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3648" cy="42577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8CEC7E-1651-4897-9415-76421B8F81A7}"/>
              </a:ext>
            </a:extLst>
          </p:cNvPr>
          <p:cNvSpPr txBox="1"/>
          <p:nvPr/>
        </p:nvSpPr>
        <p:spPr>
          <a:xfrm>
            <a:off x="235547" y="1042988"/>
            <a:ext cx="35037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CONTENIDO DE LA PRESENTACIÓN</a:t>
            </a:r>
          </a:p>
          <a:p>
            <a:pPr algn="ctr"/>
            <a:endParaRPr lang="es-MX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D6131A-A6EF-4988-8DB9-ABF5F657A583}"/>
              </a:ext>
            </a:extLst>
          </p:cNvPr>
          <p:cNvSpPr txBox="1"/>
          <p:nvPr/>
        </p:nvSpPr>
        <p:spPr>
          <a:xfrm>
            <a:off x="2810891" y="1595021"/>
            <a:ext cx="94786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/>
          </a:p>
          <a:p>
            <a:pPr marL="620713"/>
            <a:endParaRPr lang="es-MX" sz="2400" dirty="0"/>
          </a:p>
          <a:p>
            <a:r>
              <a:rPr lang="es-MX" sz="2400" b="1" dirty="0"/>
              <a:t>            </a:t>
            </a:r>
            <a:endParaRPr lang="es-MX" sz="2000" b="1" dirty="0"/>
          </a:p>
          <a:p>
            <a:r>
              <a:rPr lang="es-MX" sz="2000" dirty="0"/>
              <a:t>	</a:t>
            </a:r>
          </a:p>
          <a:p>
            <a:pPr marL="1416050" lvl="2" indent="-342900">
              <a:buFont typeface="Wingdings" panose="05000000000000000000" pitchFamily="2" charset="2"/>
              <a:buChar char="q"/>
            </a:pPr>
            <a:r>
              <a:rPr lang="es-MX" sz="2400" b="1" dirty="0">
                <a:solidFill>
                  <a:schemeClr val="accent1"/>
                </a:solidFill>
              </a:rPr>
              <a:t>Video. “Cuida tu salud Mental”.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2000" dirty="0"/>
          </a:p>
          <a:p>
            <a:pPr marL="1420813" lvl="1" indent="-342900">
              <a:buFont typeface="Wingdings" panose="05000000000000000000" pitchFamily="2" charset="2"/>
              <a:buChar char="q"/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Respuestas a diferentes niveles.</a:t>
            </a:r>
          </a:p>
          <a:p>
            <a:pPr marL="1420813" lvl="1" indent="-342900">
              <a:buFont typeface="Wingdings" panose="05000000000000000000" pitchFamily="2" charset="2"/>
              <a:buChar char="q"/>
            </a:pPr>
            <a:endParaRPr lang="es-MX" sz="2400" dirty="0"/>
          </a:p>
          <a:p>
            <a:pPr marL="1420813" lvl="1" indent="-342900">
              <a:buFont typeface="Wingdings" panose="05000000000000000000" pitchFamily="2" charset="2"/>
              <a:buChar char="q"/>
            </a:pPr>
            <a:r>
              <a:rPr lang="es-MX" sz="2400" b="1" dirty="0">
                <a:solidFill>
                  <a:srgbClr val="CC0099"/>
                </a:solidFill>
              </a:rPr>
              <a:t>Factores de riesgo, síntomas en las diferentes etapas después de la   pandemia y actitudes que promueven la resiliencia.</a:t>
            </a:r>
          </a:p>
          <a:p>
            <a:pPr marL="963613" indent="-342900">
              <a:buFont typeface="Wingdings" panose="05000000000000000000" pitchFamily="2" charset="2"/>
              <a:buChar char="q"/>
            </a:pPr>
            <a:endParaRPr lang="es-MX" sz="2400" dirty="0"/>
          </a:p>
          <a:p>
            <a:pPr marL="1416050" indent="-342900">
              <a:buFont typeface="Wingdings" panose="05000000000000000000" pitchFamily="2" charset="2"/>
              <a:buChar char="q"/>
            </a:pPr>
            <a:r>
              <a:rPr lang="es-MX" sz="2400" b="1" dirty="0">
                <a:solidFill>
                  <a:srgbClr val="FF0000"/>
                </a:solidFill>
              </a:rPr>
              <a:t>Reacciones esperadas en el aula.</a:t>
            </a:r>
          </a:p>
          <a:p>
            <a:pPr marL="571500" indent="-571500">
              <a:buAutoNum type="romanUcPeriod"/>
            </a:pPr>
            <a:endParaRPr lang="es-MX" sz="3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F7AD6C-B245-42FF-A3A5-A49DFB792120}"/>
              </a:ext>
            </a:extLst>
          </p:cNvPr>
          <p:cNvSpPr/>
          <p:nvPr/>
        </p:nvSpPr>
        <p:spPr>
          <a:xfrm>
            <a:off x="4340354" y="1855715"/>
            <a:ext cx="709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¿Qué reacciones pueden presentar los Adolescentes durante la emergencia sanitaria?.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6282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CBD571F-AD8B-40A5-BA93-E1CBCAA0FCAA}"/>
              </a:ext>
            </a:extLst>
          </p:cNvPr>
          <p:cNvSpPr/>
          <p:nvPr/>
        </p:nvSpPr>
        <p:spPr>
          <a:xfrm>
            <a:off x="1698171" y="119873"/>
            <a:ext cx="10392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4400" dirty="0">
                <a:solidFill>
                  <a:schemeClr val="tx2"/>
                </a:solidFill>
                <a:latin typeface="Kristen ITC" panose="03050502040202030202" pitchFamily="66" charset="0"/>
              </a:rPr>
              <a:t>Video: Cuida tu salud mental</a:t>
            </a:r>
          </a:p>
        </p:txBody>
      </p:sp>
      <p:pic>
        <p:nvPicPr>
          <p:cNvPr id="3" name="En cuarentena ¡cuida tu salud mental! - Alfabetización de las emociones en tiempos de Covid-19 -">
            <a:hlinkClick r:id="" action="ppaction://media"/>
            <a:extLst>
              <a:ext uri="{FF2B5EF4-FFF2-40B4-BE49-F238E27FC236}">
                <a16:creationId xmlns:a16="http://schemas.microsoft.com/office/drawing/2014/main" id="{ABDE2622-2EC2-4CD9-B659-F1F13FCF79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888" y="779318"/>
            <a:ext cx="10806545" cy="60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0 Diagrama">
            <a:extLst>
              <a:ext uri="{FF2B5EF4-FFF2-40B4-BE49-F238E27FC236}">
                <a16:creationId xmlns:a16="http://schemas.microsoft.com/office/drawing/2014/main" id="{799A1B38-FC1A-4D31-9233-44D199AC1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623218"/>
              </p:ext>
            </p:extLst>
          </p:nvPr>
        </p:nvGraphicFramePr>
        <p:xfrm>
          <a:off x="665020" y="1834579"/>
          <a:ext cx="820891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D0D76CE4-574B-458F-B755-018365D2EFDF}"/>
              </a:ext>
            </a:extLst>
          </p:cNvPr>
          <p:cNvSpPr/>
          <p:nvPr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rgbClr val="4DB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562CA2-370B-4713-B2CF-32A65D0DB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409169" y="299771"/>
            <a:ext cx="4082603" cy="34830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80756E3-9BA4-4C35-95BE-CEC37BE903F8}"/>
              </a:ext>
            </a:extLst>
          </p:cNvPr>
          <p:cNvSpPr txBox="1"/>
          <p:nvPr/>
        </p:nvSpPr>
        <p:spPr>
          <a:xfrm>
            <a:off x="9833903" y="702708"/>
            <a:ext cx="231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0"/>
                <a:solidFill>
                  <a:srgbClr val="CC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Respuestas a diferentes niveles:</a:t>
            </a:r>
            <a:endParaRPr lang="es-MX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2141C44-56C5-4E87-A6E8-DD9D76834404}"/>
              </a:ext>
            </a:extLst>
          </p:cNvPr>
          <p:cNvSpPr/>
          <p:nvPr/>
        </p:nvSpPr>
        <p:spPr>
          <a:xfrm>
            <a:off x="4378051" y="1875101"/>
            <a:ext cx="3359060" cy="951880"/>
          </a:xfrm>
          <a:prstGeom prst="roundRect">
            <a:avLst>
              <a:gd name="adj" fmla="val 10000"/>
            </a:avLst>
          </a:prstGeom>
          <a:solidFill>
            <a:srgbClr val="8A5F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C97BCF6-2A92-48CB-9993-F419076566EB}"/>
              </a:ext>
            </a:extLst>
          </p:cNvPr>
          <p:cNvSpPr/>
          <p:nvPr/>
        </p:nvSpPr>
        <p:spPr>
          <a:xfrm>
            <a:off x="8690116" y="1838372"/>
            <a:ext cx="3359060" cy="951880"/>
          </a:xfrm>
          <a:prstGeom prst="roundRect">
            <a:avLst>
              <a:gd name="adj" fmla="val 10000"/>
            </a:avLst>
          </a:prstGeom>
          <a:solidFill>
            <a:srgbClr val="8A5F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06A5917-77F2-4EB5-9ABA-0A1FB7AED439}"/>
              </a:ext>
            </a:extLst>
          </p:cNvPr>
          <p:cNvGrpSpPr/>
          <p:nvPr/>
        </p:nvGrpSpPr>
        <p:grpSpPr>
          <a:xfrm>
            <a:off x="7892836" y="1929325"/>
            <a:ext cx="712120" cy="833047"/>
            <a:chOff x="3696541" y="59416"/>
            <a:chExt cx="712120" cy="833047"/>
          </a:xfrm>
        </p:grpSpPr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7D4862E8-7579-40E8-A38C-6E130C5448C1}"/>
                </a:ext>
              </a:extLst>
            </p:cNvPr>
            <p:cNvSpPr/>
            <p:nvPr/>
          </p:nvSpPr>
          <p:spPr>
            <a:xfrm>
              <a:off x="3696541" y="59416"/>
              <a:ext cx="712120" cy="8330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echa: a la derecha 4">
              <a:extLst>
                <a:ext uri="{FF2B5EF4-FFF2-40B4-BE49-F238E27FC236}">
                  <a16:creationId xmlns:a16="http://schemas.microsoft.com/office/drawing/2014/main" id="{7C5E9866-0BDC-4C2C-BCD8-BB9C4D858D53}"/>
                </a:ext>
              </a:extLst>
            </p:cNvPr>
            <p:cNvSpPr txBox="1"/>
            <p:nvPr/>
          </p:nvSpPr>
          <p:spPr>
            <a:xfrm>
              <a:off x="3696541" y="226025"/>
              <a:ext cx="498484" cy="499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100" kern="1200"/>
            </a:p>
          </p:txBody>
        </p:sp>
      </p:grpSp>
      <p:sp>
        <p:nvSpPr>
          <p:cNvPr id="18" name="18 Rectángulo">
            <a:extLst>
              <a:ext uri="{FF2B5EF4-FFF2-40B4-BE49-F238E27FC236}">
                <a16:creationId xmlns:a16="http://schemas.microsoft.com/office/drawing/2014/main" id="{EDF5192D-14B7-4C4A-A49C-3CDA230188DA}"/>
              </a:ext>
            </a:extLst>
          </p:cNvPr>
          <p:cNvSpPr/>
          <p:nvPr/>
        </p:nvSpPr>
        <p:spPr>
          <a:xfrm>
            <a:off x="4835860" y="3176310"/>
            <a:ext cx="2520280" cy="3539430"/>
          </a:xfrm>
          <a:prstGeom prst="rect">
            <a:avLst/>
          </a:prstGeom>
          <a:solidFill>
            <a:srgbClr val="59DBF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Pérdida de apetito.</a:t>
            </a: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Pérdida de sueño.</a:t>
            </a: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Dolores de cabeza y del cuerpo</a:t>
            </a:r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Pérdida de interés </a:t>
            </a:r>
            <a:b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las actividades comunes.</a:t>
            </a:r>
          </a:p>
          <a:p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Reacciones en el estado de ánimo.</a:t>
            </a:r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21 Rectángulo">
            <a:extLst>
              <a:ext uri="{FF2B5EF4-FFF2-40B4-BE49-F238E27FC236}">
                <a16:creationId xmlns:a16="http://schemas.microsoft.com/office/drawing/2014/main" id="{4617F736-60A9-4D04-9A55-436D2DAB29E5}"/>
              </a:ext>
            </a:extLst>
          </p:cNvPr>
          <p:cNvSpPr/>
          <p:nvPr/>
        </p:nvSpPr>
        <p:spPr>
          <a:xfrm>
            <a:off x="9166183" y="3176310"/>
            <a:ext cx="2448272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Rebelión contra la familia o la </a:t>
            </a:r>
          </a:p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autoridad.</a:t>
            </a:r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Problemas de comportamiento.</a:t>
            </a:r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Huida de la casa.</a:t>
            </a:r>
          </a:p>
          <a:p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Rechazo de la casa.</a:t>
            </a: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26 CuadroTexto">
            <a:extLst>
              <a:ext uri="{FF2B5EF4-FFF2-40B4-BE49-F238E27FC236}">
                <a16:creationId xmlns:a16="http://schemas.microsoft.com/office/drawing/2014/main" id="{8C21DC77-F4E3-4EAF-A179-0E7A86F3CCAB}"/>
              </a:ext>
            </a:extLst>
          </p:cNvPr>
          <p:cNvSpPr txBox="1"/>
          <p:nvPr/>
        </p:nvSpPr>
        <p:spPr>
          <a:xfrm>
            <a:off x="142824" y="1237336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ADOLESCENTES 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a 18 AÑOS</a:t>
            </a:r>
            <a:endParaRPr lang="es-MX"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07B9CA2-2AEE-4F5B-A4B8-F6FA9876E02E}"/>
              </a:ext>
            </a:extLst>
          </p:cNvPr>
          <p:cNvSpPr/>
          <p:nvPr/>
        </p:nvSpPr>
        <p:spPr>
          <a:xfrm>
            <a:off x="177318" y="1869909"/>
            <a:ext cx="3359060" cy="951880"/>
          </a:xfrm>
          <a:prstGeom prst="roundRect">
            <a:avLst>
              <a:gd name="adj" fmla="val 10000"/>
            </a:avLst>
          </a:prstGeom>
          <a:solidFill>
            <a:srgbClr val="8A5F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954B8F4-9398-4792-A991-CA5D884204D0}"/>
              </a:ext>
            </a:extLst>
          </p:cNvPr>
          <p:cNvGrpSpPr/>
          <p:nvPr/>
        </p:nvGrpSpPr>
        <p:grpSpPr>
          <a:xfrm>
            <a:off x="3627594" y="1897789"/>
            <a:ext cx="712120" cy="833047"/>
            <a:chOff x="3696541" y="59416"/>
            <a:chExt cx="712120" cy="833047"/>
          </a:xfrm>
        </p:grpSpPr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id="{E6779F4E-190C-4406-A7A2-53B46DB0523D}"/>
                </a:ext>
              </a:extLst>
            </p:cNvPr>
            <p:cNvSpPr/>
            <p:nvPr/>
          </p:nvSpPr>
          <p:spPr>
            <a:xfrm>
              <a:off x="3696541" y="59416"/>
              <a:ext cx="712120" cy="8330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: a la derecha 4">
              <a:extLst>
                <a:ext uri="{FF2B5EF4-FFF2-40B4-BE49-F238E27FC236}">
                  <a16:creationId xmlns:a16="http://schemas.microsoft.com/office/drawing/2014/main" id="{8BBFBCDD-A4DB-4518-BCA3-9A3328182DF4}"/>
                </a:ext>
              </a:extLst>
            </p:cNvPr>
            <p:cNvSpPr txBox="1"/>
            <p:nvPr/>
          </p:nvSpPr>
          <p:spPr>
            <a:xfrm>
              <a:off x="3696541" y="226025"/>
              <a:ext cx="498484" cy="499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100" kern="1200"/>
            </a:p>
          </p:txBody>
        </p:sp>
      </p:grpSp>
      <p:sp>
        <p:nvSpPr>
          <p:cNvPr id="33" name="18 Rectángulo">
            <a:extLst>
              <a:ext uri="{FF2B5EF4-FFF2-40B4-BE49-F238E27FC236}">
                <a16:creationId xmlns:a16="http://schemas.microsoft.com/office/drawing/2014/main" id="{9AC58761-7849-4A68-AAAA-AFEC25BAD908}"/>
              </a:ext>
            </a:extLst>
          </p:cNvPr>
          <p:cNvSpPr/>
          <p:nvPr/>
        </p:nvSpPr>
        <p:spPr>
          <a:xfrm>
            <a:off x="596708" y="3176310"/>
            <a:ext cx="2520280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Confusión y desorientación.</a:t>
            </a: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Rechazo a hablar y aislamiento.</a:t>
            </a:r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Parecen ausentes o distraídos.</a:t>
            </a:r>
          </a:p>
          <a:p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MX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3CD3D6D-D9A8-4D92-89A1-023E0787829B}"/>
              </a:ext>
            </a:extLst>
          </p:cNvPr>
          <p:cNvSpPr/>
          <p:nvPr/>
        </p:nvSpPr>
        <p:spPr>
          <a:xfrm>
            <a:off x="177318" y="-5005"/>
            <a:ext cx="1194261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Reacciones socioemocionales que pueden presentarse en los menores después de esta pandemia en diferentes períodos de tiempo.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EA5D6AB5-2A4F-41FE-B202-7FC66C53DA28}"/>
              </a:ext>
            </a:extLst>
          </p:cNvPr>
          <p:cNvSpPr/>
          <p:nvPr/>
        </p:nvSpPr>
        <p:spPr>
          <a:xfrm>
            <a:off x="195616" y="2482404"/>
            <a:ext cx="3328805" cy="354422"/>
          </a:xfrm>
          <a:prstGeom prst="rect">
            <a:avLst/>
          </a:prstGeom>
          <a:solidFill>
            <a:srgbClr val="4DB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64BE0DE-22C9-4003-BE4E-DD7B3107A079}"/>
              </a:ext>
            </a:extLst>
          </p:cNvPr>
          <p:cNvSpPr/>
          <p:nvPr/>
        </p:nvSpPr>
        <p:spPr>
          <a:xfrm>
            <a:off x="4388266" y="2508618"/>
            <a:ext cx="3338631" cy="354422"/>
          </a:xfrm>
          <a:prstGeom prst="rect">
            <a:avLst/>
          </a:prstGeom>
          <a:solidFill>
            <a:srgbClr val="4DB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8A546C0-63DD-4CB3-BC05-12B19A0CBB00}"/>
              </a:ext>
            </a:extLst>
          </p:cNvPr>
          <p:cNvSpPr/>
          <p:nvPr/>
        </p:nvSpPr>
        <p:spPr>
          <a:xfrm>
            <a:off x="8710545" y="2467367"/>
            <a:ext cx="3338631" cy="354422"/>
          </a:xfrm>
          <a:prstGeom prst="rect">
            <a:avLst/>
          </a:prstGeom>
          <a:solidFill>
            <a:srgbClr val="4DB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0BA204-DC42-4FCE-9DD6-DAE79C93151F}"/>
              </a:ext>
            </a:extLst>
          </p:cNvPr>
          <p:cNvSpPr/>
          <p:nvPr/>
        </p:nvSpPr>
        <p:spPr>
          <a:xfrm>
            <a:off x="197275" y="1984772"/>
            <a:ext cx="30687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600" dirty="0">
                <a:solidFill>
                  <a:schemeClr val="bg1"/>
                </a:solidFill>
              </a:rPr>
              <a:t>En las primeras 72hrs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BDFDDF0-A10F-4B40-81A9-31D199394175}"/>
              </a:ext>
            </a:extLst>
          </p:cNvPr>
          <p:cNvSpPr/>
          <p:nvPr/>
        </p:nvSpPr>
        <p:spPr>
          <a:xfrm>
            <a:off x="4887194" y="1994127"/>
            <a:ext cx="2468946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600" dirty="0">
                <a:solidFill>
                  <a:schemeClr val="bg1"/>
                </a:solidFill>
              </a:rPr>
              <a:t>En el primer mes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6327003-8480-42EC-B91C-2F350699FF0F}"/>
              </a:ext>
            </a:extLst>
          </p:cNvPr>
          <p:cNvSpPr/>
          <p:nvPr/>
        </p:nvSpPr>
        <p:spPr>
          <a:xfrm>
            <a:off x="8690116" y="1897789"/>
            <a:ext cx="3324566" cy="95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600" dirty="0">
                <a:solidFill>
                  <a:schemeClr val="bg1"/>
                </a:solidFill>
              </a:rPr>
              <a:t>En el segundo y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600" dirty="0">
                <a:solidFill>
                  <a:schemeClr val="bg1"/>
                </a:solidFill>
              </a:rPr>
              <a:t> tercer mes</a:t>
            </a:r>
          </a:p>
        </p:txBody>
      </p:sp>
    </p:spTree>
    <p:extLst>
      <p:ext uri="{BB962C8B-B14F-4D97-AF65-F5344CB8AC3E}">
        <p14:creationId xmlns:p14="http://schemas.microsoft.com/office/powerpoint/2010/main" val="182206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49F880-D370-4449-8353-AAAA54F2E30C}"/>
              </a:ext>
            </a:extLst>
          </p:cNvPr>
          <p:cNvSpPr/>
          <p:nvPr/>
        </p:nvSpPr>
        <p:spPr>
          <a:xfrm>
            <a:off x="1330037" y="1581835"/>
            <a:ext cx="10183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4000" dirty="0">
                <a:solidFill>
                  <a:schemeClr val="tx2"/>
                </a:solidFill>
                <a:latin typeface="Kristen ITC" panose="03050502040202030202" pitchFamily="66" charset="0"/>
              </a:rPr>
              <a:t>Y en la escuela…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MX" sz="4000" dirty="0">
                <a:solidFill>
                  <a:schemeClr val="tx2"/>
                </a:solidFill>
                <a:latin typeface="Kristen ITC" panose="03050502040202030202" pitchFamily="66" charset="0"/>
              </a:rPr>
              <a:t>¿ qué reacciones podemos esperar que presenten los alumnos durante esta pandemia COVID-19?</a:t>
            </a:r>
          </a:p>
        </p:txBody>
      </p:sp>
    </p:spTree>
    <p:extLst>
      <p:ext uri="{BB962C8B-B14F-4D97-AF65-F5344CB8AC3E}">
        <p14:creationId xmlns:p14="http://schemas.microsoft.com/office/powerpoint/2010/main" val="172090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EA6B01C-231C-4813-9F63-85ECEC0F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"/>
            <a:ext cx="3958077" cy="350829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458AC0D-B94D-4DA0-8826-278E01B482E6}"/>
              </a:ext>
            </a:extLst>
          </p:cNvPr>
          <p:cNvSpPr/>
          <p:nvPr/>
        </p:nvSpPr>
        <p:spPr>
          <a:xfrm>
            <a:off x="97648" y="3259099"/>
            <a:ext cx="6434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CC0099"/>
                </a:solidFill>
              </a:rPr>
              <a:t>Rechazo a retomar las actividades escolares 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Hiperactividad.</a:t>
            </a:r>
            <a:r>
              <a:rPr lang="es-MX" sz="2400" dirty="0"/>
              <a:t> 				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C00000"/>
                </a:solidFill>
              </a:rPr>
              <a:t>Fallas en atención y concentración.	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00B050"/>
                </a:solidFill>
              </a:rPr>
              <a:t>Cambios del comportamiento.</a:t>
            </a:r>
            <a:r>
              <a:rPr lang="es-MX" sz="2400" dirty="0"/>
              <a:t>			</a:t>
            </a:r>
          </a:p>
          <a:p>
            <a:r>
              <a:rPr lang="es-MX" sz="2400" dirty="0"/>
              <a:t>		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B9C2153-EF19-4851-8BE4-083ACAA856D5}"/>
              </a:ext>
            </a:extLst>
          </p:cNvPr>
          <p:cNvSpPr txBox="1"/>
          <p:nvPr/>
        </p:nvSpPr>
        <p:spPr>
          <a:xfrm>
            <a:off x="6336821" y="336568"/>
            <a:ext cx="57575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FF0000"/>
                </a:solidFill>
              </a:rPr>
              <a:t>Apatía ante las actividades curriculares y	     extracurriculares.	</a:t>
            </a:r>
            <a:r>
              <a:rPr lang="es-MX" sz="2400" dirty="0"/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00B0F0"/>
                </a:solidFill>
              </a:rPr>
              <a:t>Ausentismo escolar.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FFC000"/>
                </a:solidFill>
              </a:rPr>
              <a:t>Irritabilidad.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Cambios acentuados en la personalidad: aislamiento, gran timidez.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/>
              <a:t>Llanto espontáneo al comentar sobre lo sucedido.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</a:rPr>
              <a:t>Dificultades de memoria que interfieren con el aprendizaje.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6A06593-CCAC-4E0A-A019-A07336CE929C}"/>
              </a:ext>
            </a:extLst>
          </p:cNvPr>
          <p:cNvSpPr/>
          <p:nvPr/>
        </p:nvSpPr>
        <p:spPr>
          <a:xfrm>
            <a:off x="0" y="6511126"/>
            <a:ext cx="12192000" cy="346874"/>
          </a:xfrm>
          <a:prstGeom prst="rect">
            <a:avLst/>
          </a:prstGeom>
          <a:solidFill>
            <a:srgbClr val="4DB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701BED-AB57-4A03-98CB-BBEB0138AB7A}"/>
              </a:ext>
            </a:extLst>
          </p:cNvPr>
          <p:cNvSpPr txBox="1"/>
          <p:nvPr/>
        </p:nvSpPr>
        <p:spPr>
          <a:xfrm>
            <a:off x="-123513" y="631580"/>
            <a:ext cx="3717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C0099"/>
                </a:solidFill>
              </a:rPr>
              <a:t>Posibles Reacciones presentadas en el aula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5932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359</Words>
  <Application>Microsoft Office PowerPoint</Application>
  <PresentationFormat>Panorámica</PresentationFormat>
  <Paragraphs>84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Kristen ITC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Rumualdo Ramírez</cp:lastModifiedBy>
  <cp:revision>122</cp:revision>
  <dcterms:created xsi:type="dcterms:W3CDTF">2020-05-25T06:46:24Z</dcterms:created>
  <dcterms:modified xsi:type="dcterms:W3CDTF">2020-06-11T02:45:14Z</dcterms:modified>
</cp:coreProperties>
</file>